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Lexend Deca ExtraBold"/>
      <p:bold r:id="rId33"/>
    </p:embeddedFont>
    <p:embeddedFont>
      <p:font typeface="Lexend Deca Medium"/>
      <p:regular r:id="rId34"/>
      <p:bold r:id="rId35"/>
    </p:embeddedFont>
    <p:embeddedFont>
      <p:font typeface="Lexend Deca Light"/>
      <p:regular r:id="rId36"/>
      <p:bold r:id="rId37"/>
    </p:embeddedFont>
    <p:embeddedFont>
      <p:font typeface="Manrope SemiBold"/>
      <p:regular r:id="rId38"/>
      <p:bold r:id="rId39"/>
    </p:embeddedFont>
    <p:embeddedFont>
      <p:font typeface="Manrope"/>
      <p:regular r:id="rId40"/>
      <p:bold r:id="rId41"/>
    </p:embeddedFont>
    <p:embeddedFont>
      <p:font typeface="Lexend Deca SemiBold"/>
      <p:regular r:id="rId42"/>
      <p:bold r:id="rId43"/>
    </p:embeddedFont>
    <p:embeddedFont>
      <p:font typeface="Red Hat Text"/>
      <p:regular r:id="rId44"/>
      <p:bold r:id="rId45"/>
      <p:italic r:id="rId46"/>
      <p:boldItalic r:id="rId47"/>
    </p:embeddedFont>
    <p:embeddedFont>
      <p:font typeface="Lexend Deca"/>
      <p:regular r:id="rId48"/>
      <p:bold r:id="rId49"/>
    </p:embeddedFont>
    <p:embeddedFont>
      <p:font typeface="Comfortaa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1E1819-8AF9-4AAC-BCB7-038A397DD3DC}">
  <a:tblStyle styleId="{971E1819-8AF9-4AAC-BCB7-038A397DD3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anrope-regular.fntdata"/><Relationship Id="rId42" Type="http://schemas.openxmlformats.org/officeDocument/2006/relationships/font" Target="fonts/LexendDecaSemiBold-regular.fntdata"/><Relationship Id="rId41" Type="http://schemas.openxmlformats.org/officeDocument/2006/relationships/font" Target="fonts/Manrope-bold.fntdata"/><Relationship Id="rId44" Type="http://schemas.openxmlformats.org/officeDocument/2006/relationships/font" Target="fonts/RedHatText-regular.fntdata"/><Relationship Id="rId43" Type="http://schemas.openxmlformats.org/officeDocument/2006/relationships/font" Target="fonts/LexendDecaSemiBold-bold.fntdata"/><Relationship Id="rId46" Type="http://schemas.openxmlformats.org/officeDocument/2006/relationships/font" Target="fonts/RedHatText-italic.fntdata"/><Relationship Id="rId45" Type="http://schemas.openxmlformats.org/officeDocument/2006/relationships/font" Target="fonts/RedHatTex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exendDeca-regular.fntdata"/><Relationship Id="rId47" Type="http://schemas.openxmlformats.org/officeDocument/2006/relationships/font" Target="fonts/RedHatText-boldItalic.fntdata"/><Relationship Id="rId49" Type="http://schemas.openxmlformats.org/officeDocument/2006/relationships/font" Target="fonts/LexendDec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LexendDecaExtraBold-bold.fntdata"/><Relationship Id="rId32" Type="http://schemas.openxmlformats.org/officeDocument/2006/relationships/slide" Target="slides/slide26.xml"/><Relationship Id="rId35" Type="http://schemas.openxmlformats.org/officeDocument/2006/relationships/font" Target="fonts/LexendDecaMedium-bold.fntdata"/><Relationship Id="rId34" Type="http://schemas.openxmlformats.org/officeDocument/2006/relationships/font" Target="fonts/LexendDecaMedium-regular.fntdata"/><Relationship Id="rId37" Type="http://schemas.openxmlformats.org/officeDocument/2006/relationships/font" Target="fonts/LexendDecaLight-bold.fntdata"/><Relationship Id="rId36" Type="http://schemas.openxmlformats.org/officeDocument/2006/relationships/font" Target="fonts/LexendDecaLight-regular.fntdata"/><Relationship Id="rId39" Type="http://schemas.openxmlformats.org/officeDocument/2006/relationships/font" Target="fonts/ManropeSemiBold-bold.fntdata"/><Relationship Id="rId38" Type="http://schemas.openxmlformats.org/officeDocument/2006/relationships/font" Target="fonts/ManropeSemiBold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omfortaa-bold.fntdata"/><Relationship Id="rId50" Type="http://schemas.openxmlformats.org/officeDocument/2006/relationships/font" Target="fonts/Comforta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78681b26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78681b2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d13bdf1e0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d13bdf1e0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4ebd9775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4ebd9775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d13bdf1e0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d13bdf1e0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d13bdf1e0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d13bdf1e0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4ebd9775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4ebd9775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4ebd9775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34ebd9775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78681b26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378681b26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78681b26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378681b26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4ebd9775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34ebd9775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09169e6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09169e6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78681b26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378681b26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78681b26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378681b26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4ebd9775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4ebd9775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78681b26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378681b26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d13bdf1e0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1d13bdf1e0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4ebd9775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34ebd9775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4ebd97759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4ebd9775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d13bdf1e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d13bdf1e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d13bdf1e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d13bdf1e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d13bdf1e0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d13bdf1e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d13bdf1e0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d13bdf1e0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d13bdf1e0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d13bdf1e0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d13bdf1e0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d13bdf1e0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d13bdf1e0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d13bdf1e0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18367" t="0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99726" y="3385864"/>
            <a:ext cx="36177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Month, Year</a:t>
            </a:r>
            <a:endParaRPr sz="12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8475" y="1287524"/>
            <a:ext cx="8184000" cy="17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Line 1 of title </a:t>
            </a:r>
            <a:endParaRPr b="1" sz="50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Line 2 of title</a:t>
            </a:r>
            <a:endParaRPr b="1" sz="50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64" y="732954"/>
            <a:ext cx="1177525" cy="2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98475" y="2989200"/>
            <a:ext cx="72030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Subtitle if needed</a:t>
            </a:r>
            <a:endParaRPr b="1" sz="18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/>
          <p:nvPr/>
        </p:nvSpPr>
        <p:spPr>
          <a:xfrm flipH="1" rot="10800000"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387900" y="847675"/>
            <a:ext cx="83130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XYZ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123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456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XYZ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123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>
            <p:ph type="title"/>
          </p:nvPr>
        </p:nvSpPr>
        <p:spPr>
          <a:xfrm>
            <a:off x="524850" y="1112382"/>
            <a:ext cx="8094300" cy="24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I AM THE SUBTITLE</a:t>
            </a:r>
            <a:endParaRPr b="1" sz="4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 am a section title slide</a:t>
            </a:r>
            <a:endParaRPr b="1" sz="4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Slide 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486650" y="978775"/>
            <a:ext cx="1143900" cy="755400"/>
          </a:xfrm>
          <a:prstGeom prst="homePlate">
            <a:avLst>
              <a:gd fmla="val 19470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1</a:t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1497054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2</a:t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2707072" y="978300"/>
            <a:ext cx="1347300" cy="755400"/>
          </a:xfrm>
          <a:prstGeom prst="chevron">
            <a:avLst>
              <a:gd fmla="val 20258" name="adj"/>
            </a:avLst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3</a:t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>
            <a:off x="3916759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4</a:t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512410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5</a:t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633145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6</a:t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754015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7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2698309" y="1933731"/>
            <a:ext cx="13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17BF5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WE ARE HERE</a:t>
            </a:r>
            <a:endParaRPr>
              <a:solidFill>
                <a:srgbClr val="317BF5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472294" y="2530975"/>
            <a:ext cx="83130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To Do List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3312409" y="1814925"/>
            <a:ext cx="148800" cy="1401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4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4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Slide 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387900" y="847675"/>
            <a:ext cx="39090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rabicPeriod"/>
            </a:pP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Topic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lphaLcPeriod"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Answer</a:t>
            </a:r>
            <a:endParaRPr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rabicPeriod"/>
            </a:pP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Topic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lphaLcPeriod"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Answer</a:t>
            </a:r>
            <a:endParaRPr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rabicPeriod"/>
            </a:pP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Topic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lphaLcPeriod"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Answer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rabicPeriod"/>
            </a:pP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Topic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lphaLcPeriod"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Answer</a:t>
            </a:r>
            <a:endParaRPr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rabicPeriod"/>
            </a:pP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Topic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lphaLcPeriod"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Answer</a:t>
            </a:r>
            <a:endParaRPr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rabicPeriod"/>
            </a:pP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Topic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lphaLcPeriod"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Answer</a:t>
            </a:r>
            <a:endParaRPr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"/>
              <a:buAutoNum type="arabicPeriod"/>
            </a:pP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Topic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Font typeface="Manrope"/>
              <a:buAutoNum type="alphaLcPeriod"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Answer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4883700" y="847675"/>
            <a:ext cx="39090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8. 	</a:t>
            </a:r>
            <a:r>
              <a:rPr b="1"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Topic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Font typeface="Manrope"/>
              <a:buAutoNum type="alphaLcPeriod"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Answer</a:t>
            </a:r>
            <a:endParaRPr b="1" sz="10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5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>
            <p:ph type="title"/>
          </p:nvPr>
        </p:nvSpPr>
        <p:spPr>
          <a:xfrm>
            <a:off x="524850" y="1188582"/>
            <a:ext cx="8094300" cy="24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I AM A SUBTITLE</a:t>
            </a:r>
            <a:endParaRPr b="1" sz="20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 am a section title slide</a:t>
            </a:r>
            <a:endParaRPr b="1" sz="4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7136EE"/>
              </a:gs>
              <a:gs pos="100000">
                <a:srgbClr val="EC30B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486650" y="978775"/>
            <a:ext cx="1143900" cy="755400"/>
          </a:xfrm>
          <a:prstGeom prst="homePlate">
            <a:avLst>
              <a:gd fmla="val 19470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1</a:t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1497054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2</a:t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>
            <a:off x="270707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3</a:t>
            </a:r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3916759" y="978300"/>
            <a:ext cx="1347300" cy="755400"/>
          </a:xfrm>
          <a:prstGeom prst="chevron">
            <a:avLst>
              <a:gd fmla="val 20258" name="adj"/>
            </a:avLst>
          </a:prstGeom>
          <a:gradFill>
            <a:gsLst>
              <a:gs pos="0">
                <a:srgbClr val="7136EE"/>
              </a:gs>
              <a:gs pos="100000">
                <a:srgbClr val="EC30B0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4</a:t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512410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5</a:t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633145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6</a:t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754015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7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3910615" y="1933731"/>
            <a:ext cx="13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324DD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WE ARE HERE</a:t>
            </a:r>
            <a:endParaRPr>
              <a:solidFill>
                <a:srgbClr val="C324DD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472294" y="2530975"/>
            <a:ext cx="83130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List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Notes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Notes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Notes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4524715" y="1814925"/>
            <a:ext cx="148800" cy="1401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136EE"/>
              </a:gs>
              <a:gs pos="100000">
                <a:srgbClr val="EC30B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Agenda &amp; Resources: </a:t>
            </a:r>
            <a:r>
              <a:rPr lang="en" sz="2000">
                <a:solidFill>
                  <a:schemeClr val="dk1"/>
                </a:solidFill>
                <a:latin typeface="Lexend Deca ExtraBold"/>
                <a:ea typeface="Lexend Deca ExtraBold"/>
                <a:cs typeface="Lexend Deca ExtraBold"/>
                <a:sym typeface="Lexend Deca ExtraBold"/>
              </a:rPr>
              <a:t>Training #2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graphicFrame>
        <p:nvGraphicFramePr>
          <p:cNvPr id="246" name="Google Shape;246;p28"/>
          <p:cNvGraphicFramePr/>
          <p:nvPr/>
        </p:nvGraphicFramePr>
        <p:xfrm>
          <a:off x="469075" y="88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{971E1819-8AF9-4AAC-BCB7-038A397DD3DC}</a:tableStyleId>
              </a:tblPr>
              <a:tblGrid>
                <a:gridCol w="438425"/>
                <a:gridCol w="5052225"/>
                <a:gridCol w="2662375"/>
              </a:tblGrid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Lexend Deca SemiBold"/>
                          <a:ea typeface="Lexend Deca SemiBold"/>
                          <a:cs typeface="Lexend Deca SemiBold"/>
                          <a:sym typeface="Lexend Deca SemiBold"/>
                        </a:rPr>
                        <a:t>#</a:t>
                      </a:r>
                      <a:endParaRPr sz="900">
                        <a:solidFill>
                          <a:schemeClr val="lt1"/>
                        </a:solidFill>
                        <a:latin typeface="Lexend Deca SemiBold"/>
                        <a:ea typeface="Lexend Deca SemiBold"/>
                        <a:cs typeface="Lexend Deca SemiBold"/>
                        <a:sym typeface="Lexend Dec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Lexend Deca SemiBold"/>
                          <a:ea typeface="Lexend Deca SemiBold"/>
                          <a:cs typeface="Lexend Deca SemiBold"/>
                          <a:sym typeface="Lexend Deca SemiBold"/>
                        </a:rPr>
                        <a:t>Column Title</a:t>
                      </a:r>
                      <a:endParaRPr sz="900">
                        <a:solidFill>
                          <a:schemeClr val="lt1"/>
                        </a:solidFill>
                        <a:latin typeface="Lexend Deca SemiBold"/>
                        <a:ea typeface="Lexend Deca SemiBold"/>
                        <a:cs typeface="Lexend Deca SemiBold"/>
                        <a:sym typeface="Lexend Dec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Lexend Deca SemiBold"/>
                          <a:ea typeface="Lexend Deca SemiBold"/>
                          <a:cs typeface="Lexend Deca SemiBold"/>
                          <a:sym typeface="Lexend Deca SemiBold"/>
                        </a:rPr>
                        <a:t>Column Title</a:t>
                      </a:r>
                      <a:endParaRPr sz="900">
                        <a:solidFill>
                          <a:schemeClr val="lt1"/>
                        </a:solidFill>
                        <a:latin typeface="Lexend Deca SemiBold"/>
                        <a:ea typeface="Lexend Deca SemiBold"/>
                        <a:cs typeface="Lexend Deca SemiBold"/>
                        <a:sym typeface="Lexend Dec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2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3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4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5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6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7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8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solidFill>
                          <a:schemeClr val="dk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9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10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Next Step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7" name="Google Shape;247;p28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7136EE"/>
              </a:gs>
              <a:gs pos="100000">
                <a:srgbClr val="EC30B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7136EE"/>
              </a:gs>
              <a:gs pos="100000">
                <a:srgbClr val="EC30B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387900" y="847675"/>
            <a:ext cx="83130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0"/>
          <p:cNvSpPr txBox="1"/>
          <p:nvPr>
            <p:ph type="title"/>
          </p:nvPr>
        </p:nvSpPr>
        <p:spPr>
          <a:xfrm>
            <a:off x="524850" y="1112382"/>
            <a:ext cx="8094300" cy="24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I AM THE SUBTITLE</a:t>
            </a:r>
            <a:endParaRPr b="1" sz="4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 am a section title slide</a:t>
            </a:r>
            <a:endParaRPr b="1" sz="4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Onboarding: Where We Are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486650" y="978775"/>
            <a:ext cx="1143900" cy="755400"/>
          </a:xfrm>
          <a:prstGeom prst="homePlate">
            <a:avLst>
              <a:gd fmla="val 19470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1</a:t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1497054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2</a:t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270707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3</a:t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>
            <a:off x="3916759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4</a:t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5124105" y="978300"/>
            <a:ext cx="1347300" cy="755400"/>
          </a:xfrm>
          <a:prstGeom prst="chevron">
            <a:avLst>
              <a:gd fmla="val 20258" name="adj"/>
            </a:avLst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5</a:t>
            </a: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633145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6</a:t>
            </a: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754015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7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5081194" y="1933731"/>
            <a:ext cx="13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17BF5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WE ARE HERE</a:t>
            </a:r>
            <a:endParaRPr>
              <a:solidFill>
                <a:srgbClr val="317BF5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472294" y="2530975"/>
            <a:ext cx="83130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List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5695294" y="1814925"/>
            <a:ext cx="148800" cy="1401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 txBox="1"/>
          <p:nvPr/>
        </p:nvSpPr>
        <p:spPr>
          <a:xfrm rot="-5400000">
            <a:off x="-2004725" y="2280275"/>
            <a:ext cx="437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87900" y="847675"/>
            <a:ext cx="83130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XYZ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123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456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XYZ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123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387900" y="847675"/>
            <a:ext cx="83130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5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 txBox="1"/>
          <p:nvPr>
            <p:ph type="title"/>
          </p:nvPr>
        </p:nvSpPr>
        <p:spPr>
          <a:xfrm>
            <a:off x="524850" y="1188582"/>
            <a:ext cx="8094300" cy="24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I am a Subtitle for a section title slide</a:t>
            </a:r>
            <a:endParaRPr b="1" sz="4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 am a section title slide</a:t>
            </a:r>
            <a:endParaRPr b="1" sz="4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Slide 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486650" y="978775"/>
            <a:ext cx="1143900" cy="755400"/>
          </a:xfrm>
          <a:prstGeom prst="homePlate">
            <a:avLst>
              <a:gd fmla="val 19470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1</a:t>
            </a: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1497054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2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270707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3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02" name="Google Shape;302;p34"/>
          <p:cNvSpPr/>
          <p:nvPr/>
        </p:nvSpPr>
        <p:spPr>
          <a:xfrm>
            <a:off x="3916759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4</a:t>
            </a:r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512410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5</a:t>
            </a:r>
            <a:endParaRPr/>
          </a:p>
        </p:txBody>
      </p:sp>
      <p:sp>
        <p:nvSpPr>
          <p:cNvPr id="304" name="Google Shape;304;p34"/>
          <p:cNvSpPr/>
          <p:nvPr/>
        </p:nvSpPr>
        <p:spPr>
          <a:xfrm>
            <a:off x="6331452" y="978300"/>
            <a:ext cx="1347300" cy="755400"/>
          </a:xfrm>
          <a:prstGeom prst="chevron">
            <a:avLst>
              <a:gd fmla="val 20258" name="adj"/>
            </a:avLst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6</a:t>
            </a:r>
            <a:endParaRPr/>
          </a:p>
        </p:txBody>
      </p:sp>
      <p:sp>
        <p:nvSpPr>
          <p:cNvPr id="305" name="Google Shape;305;p34"/>
          <p:cNvSpPr/>
          <p:nvPr/>
        </p:nvSpPr>
        <p:spPr>
          <a:xfrm>
            <a:off x="754015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7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6293499" y="1933731"/>
            <a:ext cx="13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E34A7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WE ARE HERE</a:t>
            </a:r>
            <a:endParaRPr>
              <a:solidFill>
                <a:srgbClr val="DE34A7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472294" y="2530975"/>
            <a:ext cx="83130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List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Item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Item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Item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6907599" y="1814925"/>
            <a:ext cx="148800" cy="1401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4"/>
          <p:cNvSpPr/>
          <p:nvPr/>
        </p:nvSpPr>
        <p:spPr>
          <a:xfrm flipH="1" rot="10800000"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4"/>
          <p:cNvSpPr txBox="1"/>
          <p:nvPr/>
        </p:nvSpPr>
        <p:spPr>
          <a:xfrm rot="-5400000">
            <a:off x="-2004725" y="2280275"/>
            <a:ext cx="437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/>
          <p:nvPr/>
        </p:nvSpPr>
        <p:spPr>
          <a:xfrm flipH="1" rot="10800000"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387900" y="847675"/>
            <a:ext cx="83130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" y="0"/>
            <a:ext cx="913648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6"/>
          <p:cNvSpPr txBox="1"/>
          <p:nvPr>
            <p:ph type="title"/>
          </p:nvPr>
        </p:nvSpPr>
        <p:spPr>
          <a:xfrm>
            <a:off x="524850" y="1264782"/>
            <a:ext cx="8094300" cy="24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SUBTITLE</a:t>
            </a:r>
            <a:endParaRPr b="1" sz="4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 am a section title slide</a:t>
            </a:r>
            <a:endParaRPr b="1" sz="4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486650" y="978775"/>
            <a:ext cx="1143900" cy="755400"/>
          </a:xfrm>
          <a:prstGeom prst="homePlate">
            <a:avLst>
              <a:gd fmla="val 19470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1</a:t>
            </a: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1497054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2</a:t>
            </a: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270707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3</a:t>
            </a: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3916759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4</a:t>
            </a: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512410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5</a:t>
            </a: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633145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6</a:t>
            </a: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7540155" y="978300"/>
            <a:ext cx="1347300" cy="755400"/>
          </a:xfrm>
          <a:prstGeom prst="chevron">
            <a:avLst>
              <a:gd fmla="val 20258" name="adj"/>
            </a:avLst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7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7505804" y="1933731"/>
            <a:ext cx="13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17BF5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WE ARE HERE</a:t>
            </a:r>
            <a:endParaRPr>
              <a:solidFill>
                <a:srgbClr val="317BF5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472294" y="2530975"/>
            <a:ext cx="83130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Info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8119904" y="1814925"/>
            <a:ext cx="148800" cy="1401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7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8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349" name="Google Shape;349;p38"/>
          <p:cNvSpPr txBox="1"/>
          <p:nvPr/>
        </p:nvSpPr>
        <p:spPr>
          <a:xfrm>
            <a:off x="387900" y="847675"/>
            <a:ext cx="83130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Slide 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08925" y="647105"/>
            <a:ext cx="83130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solidFill>
                  <a:srgbClr val="767889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Slide subtitle</a:t>
            </a:r>
            <a:endParaRPr sz="1000">
              <a:solidFill>
                <a:srgbClr val="767889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164963" y="2019513"/>
            <a:ext cx="594300" cy="36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151886" y="1728550"/>
            <a:ext cx="594300" cy="594300"/>
          </a:xfrm>
          <a:prstGeom prst="ellipse">
            <a:avLst/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144868" y="1820522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1"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94488" y="26609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2091A"/>
                </a:solidFill>
                <a:latin typeface="Lexend Deca"/>
                <a:ea typeface="Lexend Deca"/>
                <a:cs typeface="Lexend Deca"/>
                <a:sym typeface="Lexend Deca"/>
              </a:rPr>
              <a:t>Title</a:t>
            </a:r>
            <a:endParaRPr b="1" sz="1200">
              <a:solidFill>
                <a:srgbClr val="02091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71525" y="3186926"/>
            <a:ext cx="1755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3256823" y="1728550"/>
            <a:ext cx="594300" cy="594300"/>
          </a:xfrm>
          <a:prstGeom prst="ellipse">
            <a:avLst/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699425" y="26609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2091A"/>
                </a:solidFill>
                <a:latin typeface="Lexend Deca"/>
                <a:ea typeface="Lexend Deca"/>
                <a:cs typeface="Lexend Deca"/>
                <a:sym typeface="Lexend Deca"/>
              </a:rPr>
              <a:t>Title</a:t>
            </a:r>
            <a:endParaRPr b="1" sz="1200">
              <a:solidFill>
                <a:srgbClr val="02091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699412" y="3186926"/>
            <a:ext cx="17091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256825" y="1820522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1"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338808" y="1728550"/>
            <a:ext cx="594300" cy="594300"/>
          </a:xfrm>
          <a:prstGeom prst="ellipse">
            <a:avLst/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781413" y="26609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2091A"/>
                </a:solidFill>
                <a:latin typeface="Lexend Deca"/>
                <a:ea typeface="Lexend Deca"/>
                <a:cs typeface="Lexend Deca"/>
                <a:sym typeface="Lexend Deca"/>
              </a:rPr>
              <a:t>Title</a:t>
            </a:r>
            <a:endParaRPr b="1" sz="1200">
              <a:solidFill>
                <a:srgbClr val="02091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781397" y="3186924"/>
            <a:ext cx="17091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338800" y="1820522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b="1"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7420786" y="1728550"/>
            <a:ext cx="594300" cy="594300"/>
          </a:xfrm>
          <a:prstGeom prst="ellipse">
            <a:avLst/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863388" y="26609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2091A"/>
                </a:solidFill>
                <a:latin typeface="Lexend Deca"/>
                <a:ea typeface="Lexend Deca"/>
                <a:cs typeface="Lexend Deca"/>
                <a:sym typeface="Lexend Deca"/>
              </a:rPr>
              <a:t>Title</a:t>
            </a:r>
            <a:endParaRPr b="1" sz="1200">
              <a:solidFill>
                <a:srgbClr val="02091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863375" y="3186926"/>
            <a:ext cx="17091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10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7420775" y="1820522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b="1"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337175" y="2019513"/>
            <a:ext cx="594300" cy="36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6419150" y="2019513"/>
            <a:ext cx="594300" cy="36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8A2CEC"/>
              </a:gs>
              <a:gs pos="100000">
                <a:srgbClr val="13CAD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Slide 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08922" y="847675"/>
            <a:ext cx="8313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100">
                <a:solidFill>
                  <a:srgbClr val="6738DA"/>
                </a:solidFill>
                <a:latin typeface="Red Hat Text"/>
                <a:ea typeface="Red Hat Text"/>
                <a:cs typeface="Red Hat Text"/>
                <a:sym typeface="Red Hat Text"/>
              </a:rPr>
              <a:t>Subtitle #1</a:t>
            </a:r>
            <a:endParaRPr b="1" sz="1100">
              <a:solidFill>
                <a:srgbClr val="6738DA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511540" y="1240319"/>
            <a:ext cx="8210400" cy="127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3E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Info here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Info here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08922" y="2856905"/>
            <a:ext cx="8313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100">
                <a:solidFill>
                  <a:srgbClr val="317BF5"/>
                </a:solidFill>
                <a:latin typeface="Red Hat Text"/>
                <a:ea typeface="Red Hat Text"/>
                <a:cs typeface="Red Hat Text"/>
                <a:sym typeface="Red Hat Text"/>
              </a:rPr>
              <a:t>Subtitle #2</a:t>
            </a:r>
            <a:endParaRPr b="1" sz="1100">
              <a:solidFill>
                <a:srgbClr val="317BF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511540" y="3249549"/>
            <a:ext cx="8210400" cy="127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3E5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Info here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Info here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8A2CEC"/>
              </a:gs>
              <a:gs pos="100000">
                <a:srgbClr val="31A1F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 rot="-5400000">
            <a:off x="-2004725" y="2280275"/>
            <a:ext cx="437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847175" y="1196525"/>
            <a:ext cx="69921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Next Step				                          								</a:t>
            </a:r>
            <a:r>
              <a:rPr lang="en" sz="900">
                <a:solidFill>
                  <a:srgbClr val="DBDCE2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Owner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494200" y="1196520"/>
            <a:ext cx="2925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2</a:t>
            </a:r>
            <a:endParaRPr sz="900">
              <a:solidFill>
                <a:schemeClr val="lt1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7925475" y="1196525"/>
            <a:ext cx="8292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Due Date</a:t>
            </a:r>
            <a:endParaRPr sz="900">
              <a:solidFill>
                <a:schemeClr val="lt1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847175" y="2491351"/>
            <a:ext cx="69921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Next Step				                             							</a:t>
            </a:r>
            <a:r>
              <a:rPr lang="en" sz="900">
                <a:solidFill>
                  <a:srgbClr val="DBDCE2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Owner</a:t>
            </a:r>
            <a:endParaRPr sz="900">
              <a:solidFill>
                <a:srgbClr val="DBDCE2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494200" y="2491345"/>
            <a:ext cx="2925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3</a:t>
            </a:r>
            <a:endParaRPr sz="900">
              <a:solidFill>
                <a:schemeClr val="lt1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7925475" y="2492390"/>
            <a:ext cx="8292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Due Date</a:t>
            </a:r>
            <a:endParaRPr sz="900">
              <a:solidFill>
                <a:schemeClr val="lt1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847175" y="3787060"/>
            <a:ext cx="69921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Next Step</a:t>
            </a: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					            								</a:t>
            </a:r>
            <a:r>
              <a:rPr lang="en" sz="900">
                <a:solidFill>
                  <a:srgbClr val="DBDCE2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Owner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494200" y="3787053"/>
            <a:ext cx="2925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4</a:t>
            </a:r>
            <a:endParaRPr sz="900">
              <a:solidFill>
                <a:schemeClr val="lt1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7925475" y="3789138"/>
            <a:ext cx="8292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Due Date</a:t>
            </a:r>
            <a:endParaRPr sz="900">
              <a:solidFill>
                <a:schemeClr val="lt1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866125" y="1514200"/>
            <a:ext cx="6973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Next Steps  </a:t>
            </a:r>
            <a:r>
              <a:rPr lang="en" sz="2000">
                <a:solidFill>
                  <a:srgbClr val="474853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(1 of 2)</a:t>
            </a:r>
            <a:endParaRPr sz="2000">
              <a:solidFill>
                <a:srgbClr val="474853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7925575" y="1514200"/>
            <a:ext cx="829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C324DD"/>
                </a:solidFill>
                <a:latin typeface="Manrope"/>
                <a:ea typeface="Manrope"/>
                <a:cs typeface="Manrope"/>
                <a:sym typeface="Manrope"/>
              </a:rPr>
              <a:t>Date</a:t>
            </a:r>
            <a:endParaRPr b="1" sz="900">
              <a:solidFill>
                <a:srgbClr val="C324DD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b="1" lang="en" sz="900">
                <a:solidFill>
                  <a:srgbClr val="C324DD"/>
                </a:solidFill>
                <a:latin typeface="Manrope"/>
                <a:ea typeface="Manrope"/>
                <a:cs typeface="Manrope"/>
                <a:sym typeface="Manrope"/>
              </a:rPr>
              <a:t>Time</a:t>
            </a:r>
            <a:endParaRPr b="1" sz="900">
              <a:solidFill>
                <a:srgbClr val="C324DD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7925575" y="2891941"/>
            <a:ext cx="829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C324DD"/>
                </a:solidFill>
                <a:latin typeface="Manrope"/>
                <a:ea typeface="Manrope"/>
                <a:cs typeface="Manrope"/>
                <a:sym typeface="Manrope"/>
              </a:rPr>
              <a:t>Date</a:t>
            </a:r>
            <a:endParaRPr b="1" sz="900">
              <a:solidFill>
                <a:srgbClr val="C324DD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b="1" lang="en" sz="900">
                <a:solidFill>
                  <a:srgbClr val="C324DD"/>
                </a:solidFill>
                <a:latin typeface="Manrope"/>
                <a:ea typeface="Manrope"/>
                <a:cs typeface="Manrope"/>
                <a:sym typeface="Manrope"/>
              </a:rPr>
              <a:t>Time</a:t>
            </a:r>
            <a:endParaRPr b="1" sz="900">
              <a:solidFill>
                <a:srgbClr val="C324DD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925575" y="4271543"/>
            <a:ext cx="8292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C324DD"/>
                </a:solidFill>
                <a:latin typeface="Manrope"/>
                <a:ea typeface="Manrope"/>
                <a:cs typeface="Manrope"/>
                <a:sym typeface="Manrope"/>
              </a:rPr>
              <a:t>Date</a:t>
            </a:r>
            <a:endParaRPr b="1" sz="900">
              <a:solidFill>
                <a:srgbClr val="C324DD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b="1" lang="en" sz="900">
                <a:solidFill>
                  <a:srgbClr val="C324DD"/>
                </a:solidFill>
                <a:latin typeface="Manrope"/>
                <a:ea typeface="Manrope"/>
                <a:cs typeface="Manrope"/>
                <a:sym typeface="Manrope"/>
              </a:rPr>
              <a:t>Time</a:t>
            </a:r>
            <a:endParaRPr b="1" sz="900">
              <a:solidFill>
                <a:srgbClr val="C324DD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866125" y="2808728"/>
            <a:ext cx="6973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866125" y="4111125"/>
            <a:ext cx="69732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091A"/>
              </a:buClr>
              <a:buSzPts val="900"/>
              <a:buFont typeface="Manrope"/>
              <a:buChar char="●"/>
            </a:pPr>
            <a:r>
              <a:rPr lang="en" sz="900">
                <a:solidFill>
                  <a:srgbClr val="02091A"/>
                </a:solidFill>
                <a:latin typeface="Manrope"/>
                <a:ea typeface="Manrope"/>
                <a:cs typeface="Manrope"/>
                <a:sym typeface="Manrope"/>
              </a:rPr>
              <a:t>Info</a:t>
            </a:r>
            <a:endParaRPr sz="900">
              <a:solidFill>
                <a:srgbClr val="02091A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847175" y="834127"/>
            <a:ext cx="69921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Next Step</a:t>
            </a: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					                                             					</a:t>
            </a:r>
            <a:r>
              <a:rPr lang="en" sz="900">
                <a:solidFill>
                  <a:srgbClr val="DBDCE2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Owner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494200" y="834122"/>
            <a:ext cx="2925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1</a:t>
            </a:r>
            <a:endParaRPr sz="900">
              <a:solidFill>
                <a:schemeClr val="lt1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7925475" y="834127"/>
            <a:ext cx="829200" cy="269100"/>
          </a:xfrm>
          <a:prstGeom prst="rect">
            <a:avLst/>
          </a:prstGeom>
          <a:solidFill>
            <a:srgbClr val="02091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Due Date</a:t>
            </a:r>
            <a:endParaRPr sz="900">
              <a:solidFill>
                <a:schemeClr val="lt1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5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>
            <a:off x="524850" y="1188582"/>
            <a:ext cx="8094300" cy="24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I am a Subtitle for a section title slide</a:t>
            </a:r>
            <a:endParaRPr b="1" sz="4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 am a section title slide</a:t>
            </a:r>
            <a:endParaRPr b="1" sz="4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141" name="Google Shape;141;p19"/>
          <p:cNvSpPr/>
          <p:nvPr/>
        </p:nvSpPr>
        <p:spPr>
          <a:xfrm flipH="1" rot="10800000"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486650" y="978775"/>
            <a:ext cx="1143900" cy="755400"/>
          </a:xfrm>
          <a:prstGeom prst="homePlate">
            <a:avLst>
              <a:gd fmla="val 19470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1</a:t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1497054" y="978300"/>
            <a:ext cx="1347300" cy="755400"/>
          </a:xfrm>
          <a:prstGeom prst="chevron">
            <a:avLst>
              <a:gd fmla="val 20258" name="adj"/>
            </a:avLst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2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270707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3</a:t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3916759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4</a:t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512410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5</a:t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633145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6</a:t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754015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7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1458425" y="1933731"/>
            <a:ext cx="13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E34A7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WE ARE HERE</a:t>
            </a:r>
            <a:endParaRPr>
              <a:solidFill>
                <a:srgbClr val="DE34A7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72294" y="2530975"/>
            <a:ext cx="83130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To Do List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2072525" y="1814925"/>
            <a:ext cx="148800" cy="1401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Slide title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158" name="Google Shape;158;p20"/>
          <p:cNvSpPr/>
          <p:nvPr/>
        </p:nvSpPr>
        <p:spPr>
          <a:xfrm flipH="1" rot="10800000"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9" name="Google Shape;159;p20"/>
          <p:cNvGraphicFramePr/>
          <p:nvPr/>
        </p:nvGraphicFramePr>
        <p:xfrm>
          <a:off x="469075" y="88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{971E1819-8AF9-4AAC-BCB7-038A397DD3DC}</a:tableStyleId>
              </a:tblPr>
              <a:tblGrid>
                <a:gridCol w="438425"/>
                <a:gridCol w="5052225"/>
                <a:gridCol w="2662375"/>
              </a:tblGrid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Lexend Deca SemiBold"/>
                          <a:ea typeface="Lexend Deca SemiBold"/>
                          <a:cs typeface="Lexend Deca SemiBold"/>
                          <a:sym typeface="Lexend Deca SemiBold"/>
                        </a:rPr>
                        <a:t>#</a:t>
                      </a:r>
                      <a:endParaRPr sz="900">
                        <a:solidFill>
                          <a:schemeClr val="lt1"/>
                        </a:solidFill>
                        <a:latin typeface="Lexend Deca SemiBold"/>
                        <a:ea typeface="Lexend Deca SemiBold"/>
                        <a:cs typeface="Lexend Deca SemiBold"/>
                        <a:sym typeface="Lexend Dec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Lexend Deca SemiBold"/>
                          <a:ea typeface="Lexend Deca SemiBold"/>
                          <a:cs typeface="Lexend Deca SemiBold"/>
                          <a:sym typeface="Lexend Deca SemiBold"/>
                        </a:rPr>
                        <a:t>Xyz</a:t>
                      </a:r>
                      <a:endParaRPr sz="900">
                        <a:solidFill>
                          <a:schemeClr val="lt1"/>
                        </a:solidFill>
                        <a:latin typeface="Lexend Deca SemiBold"/>
                        <a:ea typeface="Lexend Deca SemiBold"/>
                        <a:cs typeface="Lexend Deca SemiBold"/>
                        <a:sym typeface="Lexend Dec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Lexend Deca SemiBold"/>
                          <a:ea typeface="Lexend Deca SemiBold"/>
                          <a:cs typeface="Lexend Deca SemiBold"/>
                          <a:sym typeface="Lexend Deca SemiBold"/>
                        </a:rPr>
                        <a:t>Abc</a:t>
                      </a:r>
                      <a:endParaRPr sz="900">
                        <a:solidFill>
                          <a:schemeClr val="lt1"/>
                        </a:solidFill>
                        <a:latin typeface="Lexend Deca SemiBold"/>
                        <a:ea typeface="Lexend Deca SemiBold"/>
                        <a:cs typeface="Lexend Deca SemiBold"/>
                        <a:sym typeface="Lexend Deca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2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3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4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5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6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7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8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9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10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Example</a:t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0" name="Google Shape;160;p20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TITLE OF PRESENTATION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387900" y="216425"/>
            <a:ext cx="8520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Deca ExtraBold"/>
                <a:ea typeface="Lexend Deca ExtraBold"/>
                <a:cs typeface="Lexend Deca ExtraBold"/>
                <a:sym typeface="Lexend Deca ExtraBold"/>
              </a:rPr>
              <a:t>Preview of Next Step</a:t>
            </a:r>
            <a:endParaRPr sz="2000">
              <a:solidFill>
                <a:srgbClr val="000000"/>
              </a:solidFill>
              <a:latin typeface="Lexend Deca ExtraBold"/>
              <a:ea typeface="Lexend Deca ExtraBold"/>
              <a:cs typeface="Lexend Deca ExtraBold"/>
              <a:sym typeface="Lexend Deca ExtraBold"/>
            </a:endParaRPr>
          </a:p>
        </p:txBody>
      </p:sp>
      <p:sp>
        <p:nvSpPr>
          <p:cNvPr id="166" name="Google Shape;166;p21"/>
          <p:cNvSpPr/>
          <p:nvPr/>
        </p:nvSpPr>
        <p:spPr>
          <a:xfrm flipH="1" rot="10800000">
            <a:off x="-3" y="0"/>
            <a:ext cx="227400" cy="5143500"/>
          </a:xfrm>
          <a:prstGeom prst="rect">
            <a:avLst/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 rot="-5400000">
            <a:off x="-2066375" y="2341925"/>
            <a:ext cx="437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ENTERPRISE ONBOARDING</a:t>
            </a:r>
            <a:endParaRPr sz="800">
              <a:solidFill>
                <a:srgbClr val="FFFFFF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486650" y="978775"/>
            <a:ext cx="1143900" cy="755400"/>
          </a:xfrm>
          <a:prstGeom prst="homePlate">
            <a:avLst>
              <a:gd fmla="val 19470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1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1497050" y="978300"/>
            <a:ext cx="1347300" cy="755400"/>
          </a:xfrm>
          <a:prstGeom prst="chevron">
            <a:avLst>
              <a:gd fmla="val 2025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2</a:t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2707072" y="978300"/>
            <a:ext cx="1347300" cy="755400"/>
          </a:xfrm>
          <a:prstGeom prst="chevron">
            <a:avLst>
              <a:gd fmla="val 20258" name="adj"/>
            </a:avLst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3</a:t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3916759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4</a:t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512410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5</a:t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6331452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6</a:t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7540155" y="978300"/>
            <a:ext cx="1347300" cy="755400"/>
          </a:xfrm>
          <a:prstGeom prst="chevron">
            <a:avLst>
              <a:gd fmla="val 20258" name="adj"/>
            </a:avLst>
          </a:prstGeom>
          <a:solidFill>
            <a:srgbClr val="02091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Step 7</a:t>
            </a:r>
            <a:endParaRPr sz="900">
              <a:solidFill>
                <a:schemeClr val="lt1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2698309" y="1933731"/>
            <a:ext cx="134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E34A7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rPr>
              <a:t>NEXT MEETING</a:t>
            </a:r>
            <a:endParaRPr>
              <a:solidFill>
                <a:srgbClr val="DE34A7"/>
              </a:solidFill>
              <a:latin typeface="Lexend Deca SemiBold"/>
              <a:ea typeface="Lexend Deca SemiBold"/>
              <a:cs typeface="Lexend Deca SemiBold"/>
              <a:sym typeface="Lexend Deca SemiBold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72294" y="2530975"/>
            <a:ext cx="83130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To Do List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sz="130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Manrope"/>
              <a:buAutoNum type="arabicPeriod"/>
            </a:pPr>
            <a:r>
              <a:rPr lang="en" sz="13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Abc</a:t>
            </a:r>
            <a:endParaRPr b="1" sz="13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3312409" y="1814925"/>
            <a:ext cx="148800" cy="1401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67A37"/>
              </a:gs>
              <a:gs pos="40000">
                <a:srgbClr val="D74F99"/>
              </a:gs>
              <a:gs pos="100000">
                <a:srgbClr val="7F24DD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